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7556500" cy="5334000"/>
  <p:notesSz cx="7556500" cy="5334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>
      <p:cViewPr varScale="1">
        <p:scale>
          <a:sx n="155" d="100"/>
          <a:sy n="155" d="100"/>
        </p:scale>
        <p:origin x="1720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1653540"/>
            <a:ext cx="6428422" cy="11201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2987040"/>
            <a:ext cx="5293995" cy="1333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16001" y="216001"/>
            <a:ext cx="7128509" cy="900430"/>
          </a:xfrm>
          <a:custGeom>
            <a:avLst/>
            <a:gdLst/>
            <a:ahLst/>
            <a:cxnLst/>
            <a:rect l="l" t="t" r="r" b="b"/>
            <a:pathLst>
              <a:path w="7128509" h="900430">
                <a:moveTo>
                  <a:pt x="7128002" y="0"/>
                </a:moveTo>
                <a:lnTo>
                  <a:pt x="0" y="0"/>
                </a:lnTo>
                <a:lnTo>
                  <a:pt x="0" y="899998"/>
                </a:lnTo>
                <a:lnTo>
                  <a:pt x="7128002" y="899998"/>
                </a:lnTo>
                <a:lnTo>
                  <a:pt x="7128002" y="0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45299" y="296080"/>
            <a:ext cx="3695700" cy="614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97299" y="2059800"/>
            <a:ext cx="4015104" cy="28498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4960620"/>
            <a:ext cx="2420112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angels-initiative.com/angels-awards/ems-award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800548" y="4249310"/>
            <a:ext cx="1759585" cy="607060"/>
          </a:xfrm>
          <a:custGeom>
            <a:avLst/>
            <a:gdLst/>
            <a:ahLst/>
            <a:cxnLst/>
            <a:rect l="l" t="t" r="r" b="b"/>
            <a:pathLst>
              <a:path w="1759584" h="607060">
                <a:moveTo>
                  <a:pt x="407466" y="0"/>
                </a:moveTo>
                <a:lnTo>
                  <a:pt x="290207" y="0"/>
                </a:lnTo>
                <a:lnTo>
                  <a:pt x="0" y="606602"/>
                </a:lnTo>
                <a:lnTo>
                  <a:pt x="117271" y="606602"/>
                </a:lnTo>
                <a:lnTo>
                  <a:pt x="407466" y="0"/>
                </a:lnTo>
                <a:close/>
              </a:path>
              <a:path w="1759584" h="607060">
                <a:moveTo>
                  <a:pt x="669493" y="0"/>
                </a:moveTo>
                <a:lnTo>
                  <a:pt x="552246" y="0"/>
                </a:lnTo>
                <a:lnTo>
                  <a:pt x="262039" y="606602"/>
                </a:lnTo>
                <a:lnTo>
                  <a:pt x="379298" y="606602"/>
                </a:lnTo>
                <a:lnTo>
                  <a:pt x="669493" y="0"/>
                </a:lnTo>
                <a:close/>
              </a:path>
              <a:path w="1759584" h="607060">
                <a:moveTo>
                  <a:pt x="931532" y="0"/>
                </a:moveTo>
                <a:lnTo>
                  <a:pt x="814273" y="0"/>
                </a:lnTo>
                <a:lnTo>
                  <a:pt x="524065" y="606602"/>
                </a:lnTo>
                <a:lnTo>
                  <a:pt x="641337" y="606602"/>
                </a:lnTo>
                <a:lnTo>
                  <a:pt x="931532" y="0"/>
                </a:lnTo>
                <a:close/>
              </a:path>
              <a:path w="1759584" h="607060">
                <a:moveTo>
                  <a:pt x="1193558" y="0"/>
                </a:moveTo>
                <a:lnTo>
                  <a:pt x="1076299" y="0"/>
                </a:lnTo>
                <a:lnTo>
                  <a:pt x="786104" y="606602"/>
                </a:lnTo>
                <a:lnTo>
                  <a:pt x="903363" y="606602"/>
                </a:lnTo>
                <a:lnTo>
                  <a:pt x="1193558" y="0"/>
                </a:lnTo>
                <a:close/>
              </a:path>
              <a:path w="1759584" h="607060">
                <a:moveTo>
                  <a:pt x="1455597" y="0"/>
                </a:moveTo>
                <a:lnTo>
                  <a:pt x="1338338" y="0"/>
                </a:lnTo>
                <a:lnTo>
                  <a:pt x="1048131" y="606602"/>
                </a:lnTo>
                <a:lnTo>
                  <a:pt x="1165402" y="606602"/>
                </a:lnTo>
                <a:lnTo>
                  <a:pt x="1455597" y="0"/>
                </a:lnTo>
                <a:close/>
              </a:path>
              <a:path w="1759584" h="607060">
                <a:moveTo>
                  <a:pt x="1717624" y="0"/>
                </a:moveTo>
                <a:lnTo>
                  <a:pt x="1600365" y="0"/>
                </a:lnTo>
                <a:lnTo>
                  <a:pt x="1310170" y="606602"/>
                </a:lnTo>
                <a:lnTo>
                  <a:pt x="1427429" y="606602"/>
                </a:lnTo>
                <a:lnTo>
                  <a:pt x="1717624" y="0"/>
                </a:lnTo>
                <a:close/>
              </a:path>
              <a:path w="1759584" h="607060">
                <a:moveTo>
                  <a:pt x="1759445" y="215201"/>
                </a:moveTo>
                <a:lnTo>
                  <a:pt x="1572196" y="606602"/>
                </a:lnTo>
                <a:lnTo>
                  <a:pt x="1689468" y="606602"/>
                </a:lnTo>
                <a:lnTo>
                  <a:pt x="1759445" y="460311"/>
                </a:lnTo>
                <a:lnTo>
                  <a:pt x="1759445" y="215201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/>
              <a:t>EMS</a:t>
            </a:r>
            <a:r>
              <a:rPr spc="65" dirty="0"/>
              <a:t> </a:t>
            </a:r>
            <a:r>
              <a:rPr dirty="0"/>
              <a:t>ANGELS</a:t>
            </a:r>
            <a:r>
              <a:rPr spc="345" dirty="0"/>
              <a:t> </a:t>
            </a:r>
            <a:r>
              <a:rPr sz="3850" spc="114" dirty="0">
                <a:latin typeface="AngelinaforAngels Med"/>
                <a:cs typeface="AngelinaforAngels Med"/>
              </a:rPr>
              <a:t>A</a:t>
            </a:r>
            <a:r>
              <a:rPr sz="5775" spc="172" baseline="-2164" dirty="0">
                <a:latin typeface="AngelinaforAngels Med"/>
                <a:cs typeface="AngelinaforAngels Med"/>
              </a:rPr>
              <a:t>w</a:t>
            </a:r>
            <a:r>
              <a:rPr sz="3850" spc="114" dirty="0">
                <a:latin typeface="AngelinaforAngels Med"/>
                <a:cs typeface="AngelinaforAngels Med"/>
              </a:rPr>
              <a:t>ards</a:t>
            </a:r>
            <a:endParaRPr sz="3850">
              <a:latin typeface="AngelinaforAngels Med"/>
              <a:cs typeface="AngelinaforAngels Med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30174" y="2349004"/>
            <a:ext cx="1809629" cy="2503309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126405" y="0"/>
            <a:ext cx="2289632" cy="3009595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426720">
              <a:lnSpc>
                <a:spcPct val="100000"/>
              </a:lnSpc>
              <a:spcBef>
                <a:spcPts val="100"/>
              </a:spcBef>
            </a:pPr>
            <a:r>
              <a:rPr dirty="0"/>
              <a:t>V</a:t>
            </a:r>
            <a:r>
              <a:rPr spc="-25" dirty="0"/>
              <a:t> </a:t>
            </a:r>
            <a:r>
              <a:rPr dirty="0"/>
              <a:t>rámci</a:t>
            </a:r>
            <a:r>
              <a:rPr spc="-25" dirty="0"/>
              <a:t> </a:t>
            </a:r>
            <a:r>
              <a:rPr dirty="0"/>
              <a:t>udílení</a:t>
            </a:r>
            <a:r>
              <a:rPr spc="-20" dirty="0"/>
              <a:t> </a:t>
            </a:r>
            <a:r>
              <a:rPr dirty="0"/>
              <a:t>cen</a:t>
            </a:r>
            <a:r>
              <a:rPr spc="-25" dirty="0"/>
              <a:t> </a:t>
            </a:r>
            <a:r>
              <a:rPr dirty="0"/>
              <a:t>EMS</a:t>
            </a:r>
            <a:r>
              <a:rPr spc="-20" dirty="0"/>
              <a:t> </a:t>
            </a:r>
            <a:r>
              <a:rPr spc="-10" dirty="0"/>
              <a:t>Angels </a:t>
            </a:r>
            <a:r>
              <a:rPr spc="-20" dirty="0"/>
              <a:t>Awards</a:t>
            </a:r>
            <a:r>
              <a:rPr spc="-35" dirty="0"/>
              <a:t> </a:t>
            </a:r>
            <a:r>
              <a:rPr dirty="0"/>
              <a:t>jsme</a:t>
            </a:r>
            <a:r>
              <a:rPr spc="-30" dirty="0"/>
              <a:t> </a:t>
            </a:r>
            <a:r>
              <a:rPr dirty="0"/>
              <a:t>se</a:t>
            </a:r>
            <a:r>
              <a:rPr spc="-35" dirty="0"/>
              <a:t> </a:t>
            </a:r>
            <a:r>
              <a:rPr dirty="0"/>
              <a:t>stali</a:t>
            </a:r>
            <a:r>
              <a:rPr spc="-30" dirty="0"/>
              <a:t> </a:t>
            </a:r>
            <a:r>
              <a:rPr dirty="0"/>
              <a:t>hrdými</a:t>
            </a:r>
            <a:r>
              <a:rPr spc="-35" dirty="0"/>
              <a:t> </a:t>
            </a:r>
            <a:r>
              <a:rPr spc="-10" dirty="0"/>
              <a:t>držiteli </a:t>
            </a:r>
            <a:r>
              <a:rPr b="1" spc="-10" dirty="0">
                <a:solidFill>
                  <a:srgbClr val="FAA61A"/>
                </a:solidFill>
                <a:latin typeface="Montserrat"/>
                <a:cs typeface="Montserrat"/>
              </a:rPr>
              <a:t>diamantového</a:t>
            </a:r>
            <a:r>
              <a:rPr b="1" spc="-60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b="1" spc="-10" dirty="0">
                <a:solidFill>
                  <a:srgbClr val="FAA61A"/>
                </a:solidFill>
                <a:latin typeface="Montserrat"/>
                <a:cs typeface="Montserrat"/>
              </a:rPr>
              <a:t>statusu</a:t>
            </a:r>
            <a:r>
              <a:rPr spc="-10" dirty="0"/>
              <a:t>.</a:t>
            </a:r>
          </a:p>
          <a:p>
            <a:pPr marL="12700" marR="5080">
              <a:lnSpc>
                <a:spcPct val="100000"/>
              </a:lnSpc>
              <a:spcBef>
                <a:spcPts val="850"/>
              </a:spcBef>
            </a:pPr>
            <a:r>
              <a:rPr dirty="0"/>
              <a:t>Tímto</a:t>
            </a:r>
            <a:r>
              <a:rPr spc="-35" dirty="0"/>
              <a:t> </a:t>
            </a:r>
            <a:r>
              <a:rPr dirty="0"/>
              <a:t>oceněním</a:t>
            </a:r>
            <a:r>
              <a:rPr spc="-30" dirty="0"/>
              <a:t> </a:t>
            </a:r>
            <a:r>
              <a:rPr dirty="0"/>
              <a:t>jsou</a:t>
            </a:r>
            <a:r>
              <a:rPr spc="-35" dirty="0"/>
              <a:t> </a:t>
            </a:r>
            <a:r>
              <a:rPr spc="-10" dirty="0"/>
              <a:t>vyznamenáni </a:t>
            </a:r>
            <a:r>
              <a:rPr dirty="0"/>
              <a:t>nejlepší</a:t>
            </a:r>
            <a:r>
              <a:rPr spc="-50" dirty="0"/>
              <a:t> </a:t>
            </a:r>
            <a:r>
              <a:rPr spc="-10" dirty="0"/>
              <a:t>poskytovatelé</a:t>
            </a:r>
            <a:r>
              <a:rPr spc="-45" dirty="0"/>
              <a:t> </a:t>
            </a:r>
            <a:r>
              <a:rPr spc="-10" dirty="0"/>
              <a:t>přednemocniční </a:t>
            </a:r>
            <a:r>
              <a:rPr dirty="0"/>
              <a:t>péče</a:t>
            </a:r>
            <a:r>
              <a:rPr spc="-20" dirty="0"/>
              <a:t> </a:t>
            </a:r>
            <a:r>
              <a:rPr dirty="0"/>
              <a:t>o</a:t>
            </a:r>
            <a:r>
              <a:rPr spc="-20" dirty="0"/>
              <a:t> </a:t>
            </a:r>
            <a:r>
              <a:rPr dirty="0"/>
              <a:t>pacienty</a:t>
            </a:r>
            <a:r>
              <a:rPr spc="-20" dirty="0"/>
              <a:t> </a:t>
            </a:r>
            <a:r>
              <a:rPr dirty="0"/>
              <a:t>s</a:t>
            </a:r>
            <a:r>
              <a:rPr spc="-15" dirty="0"/>
              <a:t> </a:t>
            </a:r>
            <a:r>
              <a:rPr spc="-10" dirty="0"/>
              <a:t>mozkovou</a:t>
            </a:r>
            <a:r>
              <a:rPr spc="-20" dirty="0"/>
              <a:t> </a:t>
            </a:r>
            <a:r>
              <a:rPr dirty="0"/>
              <a:t>mrtvicí</a:t>
            </a:r>
            <a:r>
              <a:rPr spc="-20" dirty="0"/>
              <a:t> </a:t>
            </a:r>
            <a:r>
              <a:rPr spc="-25" dirty="0"/>
              <a:t>po </a:t>
            </a:r>
            <a:r>
              <a:rPr dirty="0"/>
              <a:t>celém</a:t>
            </a:r>
            <a:r>
              <a:rPr spc="-15" dirty="0"/>
              <a:t> </a:t>
            </a:r>
            <a:r>
              <a:rPr spc="-10" dirty="0"/>
              <a:t>světě.</a:t>
            </a:r>
          </a:p>
          <a:p>
            <a:pPr marL="12700">
              <a:lnSpc>
                <a:spcPct val="100000"/>
              </a:lnSpc>
              <a:spcBef>
                <a:spcPts val="969"/>
              </a:spcBef>
            </a:pPr>
            <a:r>
              <a:rPr sz="1000" spc="-10" dirty="0"/>
              <a:t>https://</a:t>
            </a:r>
            <a:r>
              <a:rPr sz="1000" spc="-10" dirty="0">
                <a:hlinkClick r:id="rId4"/>
              </a:rPr>
              <a:t>www.angels-initiative.com/angels-</a:t>
            </a:r>
            <a:r>
              <a:rPr sz="1000" spc="-20" dirty="0">
                <a:hlinkClick r:id="rId4"/>
              </a:rPr>
              <a:t>awards/ems-</a:t>
            </a:r>
            <a:r>
              <a:rPr sz="1000" spc="-10" dirty="0">
                <a:hlinkClick r:id="rId4"/>
              </a:rPr>
              <a:t>awards</a:t>
            </a:r>
            <a:endParaRPr sz="1000"/>
          </a:p>
          <a:p>
            <a:pPr marL="12700">
              <a:lnSpc>
                <a:spcPct val="100000"/>
              </a:lnSpc>
              <a:spcBef>
                <a:spcPts val="890"/>
              </a:spcBef>
            </a:pPr>
            <a:r>
              <a:rPr sz="1200" spc="-10" dirty="0"/>
              <a:t>#EUSEM</a:t>
            </a:r>
            <a:endParaRPr sz="1200"/>
          </a:p>
          <a:p>
            <a:pPr marL="12700" marR="2541270">
              <a:lnSpc>
                <a:spcPct val="119700"/>
              </a:lnSpc>
            </a:pPr>
            <a:r>
              <a:rPr sz="1200" spc="-10" dirty="0"/>
              <a:t>#givinglifeachance #angelsinitiative</a:t>
            </a:r>
            <a:endParaRPr sz="12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8595B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52</Words>
  <Application>Microsoft Macintosh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AngelinaforAngels Med</vt:lpstr>
      <vt:lpstr>Montserrat</vt:lpstr>
      <vt:lpstr>Montserrat Medium</vt:lpstr>
      <vt:lpstr>Office Theme</vt:lpstr>
      <vt:lpstr>EMS ANGELS Awards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Anton Cakurda</cp:lastModifiedBy>
  <cp:revision>1</cp:revision>
  <dcterms:created xsi:type="dcterms:W3CDTF">2025-09-24T13:44:49Z</dcterms:created>
  <dcterms:modified xsi:type="dcterms:W3CDTF">2025-09-24T13:45:31Z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2025-09-24T00:00:00Z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2025-09-24T00:00:00Z</vt:filetime>
  </property>
  <property fmtid="{D5CDD505-2E9C-101B-9397-08002B2CF9AE}" pid="5" name="Producer">
    <vt:lpwstr>Adobe PDF Library 17.0</vt:lpwstr>
  </property>
</Properties>
</file>